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46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orient="horz" pos="2858">
          <p15:clr>
            <a:srgbClr val="A4A3A4"/>
          </p15:clr>
        </p15:guide>
        <p15:guide id="3" orient="horz" pos="1330">
          <p15:clr>
            <a:srgbClr val="A4A3A4"/>
          </p15:clr>
        </p15:guide>
        <p15:guide id="4" pos="3988">
          <p15:clr>
            <a:srgbClr val="A4A3A4"/>
          </p15:clr>
        </p15:guide>
        <p15:guide id="5" pos="6598">
          <p15:clr>
            <a:srgbClr val="A4A3A4"/>
          </p15:clr>
        </p15:guide>
        <p15:guide id="6" pos="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D"/>
    <a:srgbClr val="259390"/>
    <a:srgbClr val="E23A59"/>
    <a:srgbClr val="CC3253"/>
    <a:srgbClr val="F2F2F2"/>
    <a:srgbClr val="45AEAE"/>
    <a:srgbClr val="F2B319"/>
    <a:srgbClr val="FCC82B"/>
    <a:srgbClr val="45557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40" y="96"/>
      </p:cViewPr>
      <p:guideLst>
        <p:guide orient="horz" pos="2211"/>
        <p:guide orient="horz" pos="2858"/>
        <p:guide orient="horz" pos="1330"/>
        <p:guide pos="3988"/>
        <p:guide pos="6598"/>
        <p:guide pos="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336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 cstate="print"/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6237312"/>
            <a:ext cx="2395538" cy="46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220FB-8DE8-4120-B22F-61CCAE7E7B32}" type="datetimeFigureOut">
              <a:rPr lang="zh-CN" altLang="en-US" smtClean="0"/>
              <a:t>2022-05-30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0" y="1701634"/>
            <a:ext cx="12192000" cy="4103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35" tIns="60968" rIns="121935" bIns="60968" anchor="ctr"/>
          <a:lstStyle/>
          <a:p>
            <a:pPr algn="ctr" defTabSz="1219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dirty="0"/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2482851" y="-31167916"/>
            <a:ext cx="79925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74047" y="1799966"/>
            <a:ext cx="12010019" cy="310854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600" b="1" dirty="0" smtClean="0">
                <a:solidFill>
                  <a:schemeClr val="bg1"/>
                </a:solidFill>
              </a:rPr>
              <a:t>兰州职业技术学院</a:t>
            </a:r>
            <a:endParaRPr lang="en-US" altLang="zh-CN" sz="66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zh-CN" sz="6400" b="1" dirty="0" smtClean="0">
                <a:solidFill>
                  <a:schemeClr val="bg1"/>
                </a:solidFill>
              </a:rPr>
              <a:t>2021-2022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学年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第二学期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期末考试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7" y="287301"/>
            <a:ext cx="4751291" cy="928228"/>
          </a:xfrm>
          <a:prstGeom prst="rect">
            <a:avLst/>
          </a:prstGeom>
        </p:spPr>
      </p:pic>
      <p:sp>
        <p:nvSpPr>
          <p:cNvPr id="7" name="梯形 6"/>
          <p:cNvSpPr/>
          <p:nvPr/>
        </p:nvSpPr>
        <p:spPr>
          <a:xfrm>
            <a:off x="0" y="5805264"/>
            <a:ext cx="3023549" cy="1052736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3766" y="6131577"/>
            <a:ext cx="578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考试科目：                                 监考教师：</a:t>
            </a:r>
            <a:endParaRPr lang="zh-CN" altLang="en-US" sz="2000" b="1" dirty="0"/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宽屏</PresentationFormat>
  <Paragraphs>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赵子皓</dc:creator>
  <cp:lastModifiedBy>l282265198@outlook.com</cp:lastModifiedBy>
  <cp:revision>1566</cp:revision>
  <dcterms:created xsi:type="dcterms:W3CDTF">2015-07-31T06:37:00Z</dcterms:created>
  <dcterms:modified xsi:type="dcterms:W3CDTF">2022-05-30T05:06:57Z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  <property fmtid="{D5CDD505-2E9C-101B-9397-08002B2CF9AE}" pid="3" name="KSORubyTemplateID">
    <vt:lpwstr>2</vt:lpwstr>
  </property>
</Properties>
</file>